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4" name="자유형: 도형 3" descr="심전도 모양으로 줄이 꺾여 있는 청진기">
            <a:extLst>
              <a:ext uri="{FF2B5EF4-FFF2-40B4-BE49-F238E27FC236}">
                <a16:creationId xmlns:a16="http://schemas.microsoft.com/office/drawing/2014/main" id="{30CEF4CA-2456-D6BC-86DB-3F57BBBD86E0}"/>
              </a:ext>
            </a:extLst>
          </p:cNvPr>
          <p:cNvSpPr/>
          <p:nvPr/>
        </p:nvSpPr>
        <p:spPr>
          <a:xfrm>
            <a:off x="655976" y="29811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 descr="건설 현장의 실루엣">
            <a:extLst>
              <a:ext uri="{FF2B5EF4-FFF2-40B4-BE49-F238E27FC236}">
                <a16:creationId xmlns:a16="http://schemas.microsoft.com/office/drawing/2014/main" id="{D6A3FC10-9CD9-4599-080D-CEAD496CA215}"/>
              </a:ext>
            </a:extLst>
          </p:cNvPr>
          <p:cNvSpPr/>
          <p:nvPr/>
        </p:nvSpPr>
        <p:spPr>
          <a:xfrm>
            <a:off x="3198958" y="26746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2025-05-07T10:07:37Z</dcterms:created>
  <dcterms:modified xsi:type="dcterms:W3CDTF">2025-05-10T12:18:43Z</dcterms:modified>
</cp:coreProperties>
</file>